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5" r:id="rId3"/>
    <p:sldId id="269" r:id="rId4"/>
    <p:sldId id="284" r:id="rId5"/>
    <p:sldId id="270" r:id="rId6"/>
    <p:sldId id="271" r:id="rId7"/>
    <p:sldId id="281" r:id="rId8"/>
    <p:sldId id="280" r:id="rId9"/>
    <p:sldId id="279" r:id="rId10"/>
    <p:sldId id="277" r:id="rId11"/>
    <p:sldId id="286" r:id="rId12"/>
    <p:sldId id="287" r:id="rId13"/>
    <p:sldId id="276" r:id="rId14"/>
  </p:sldIdLst>
  <p:sldSz cx="9144000" cy="6858000" type="screen4x3"/>
  <p:notesSz cx="6669088" cy="987266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21" autoAdjust="0"/>
  </p:normalViewPr>
  <p:slideViewPr>
    <p:cSldViewPr>
      <p:cViewPr varScale="1">
        <p:scale>
          <a:sx n="99" d="100"/>
          <a:sy n="99" d="100"/>
        </p:scale>
        <p:origin x="15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8C7F4-547C-4785-8127-845090E7B3AC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1233488"/>
            <a:ext cx="44434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51388"/>
            <a:ext cx="5335588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CBE11-BAA8-49EA-A093-E0830C4562D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2869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BE11-BAA8-49EA-A093-E0830C4562D6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0023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BE11-BAA8-49EA-A093-E0830C4562D6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575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586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130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083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480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60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424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29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006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757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126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68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877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kul.poziv@mvep.h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ul.poziv@mvep.h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931110"/>
            <a:ext cx="7772400" cy="5234194"/>
          </a:xfrm>
        </p:spPr>
        <p:txBody>
          <a:bodyPr>
            <a:noAutofit/>
          </a:bodyPr>
          <a:lstStyle/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REPUBLIKA HRVATSKA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MINISTARSTVO VANJSKIH I EUROPSKIH POSLOVA</a:t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 DANI 2024.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Javni poziv za predlaganje projekata kulturne promidžbe, javne diplomacije i međunarodne prepoznatljivosti Republike Hrvatske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68A6F4-CC6B-4A1D-9303-7FDFCE6E6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2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992888" cy="3888432"/>
          </a:xfrm>
        </p:spPr>
        <p:txBody>
          <a:bodyPr lIns="108000" rIns="0">
            <a:noAutofit/>
          </a:bodyPr>
          <a:lstStyle/>
          <a:p>
            <a:pPr algn="l"/>
            <a:r>
              <a:rPr lang="hr-HR" sz="2000" dirty="0"/>
              <a:t/>
            </a:r>
            <a:br>
              <a:rPr lang="hr-HR" sz="2000" dirty="0"/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Odluka o dodjeli financijskih sredstava objavljuje se na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Internetskim stranicama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Ministarstva vanjskih i europskih poslova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 rubrikom Natječaji u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roku od osam radnih dana od donošenja Odluke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Prigovor na rezultate poziva prijavitelji mogu dostaviti pisanim putem u roku od osam radnih dana od datuma objave Odluke o dodjeli financijskih sredstava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08520" y="1527175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9.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REZULTATI JAVNOG POZIVA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BA237A-D6B9-40DB-9975-434CBCE08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38736" cy="1210146"/>
          </a:xfrm>
        </p:spPr>
        <p:txBody>
          <a:bodyPr>
            <a:normAutofit fontScale="90000"/>
          </a:bodyPr>
          <a:lstStyle/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hr-H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UGOVARANJE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Ministarstvo vanjskih i europskih poslova s prijaviteljima odobrenih projekata potpisuju Ugovor o dodjeli financijskih sredstava za provedbu projekta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06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4330824" cy="1143000"/>
          </a:xfrm>
        </p:spPr>
        <p:txBody>
          <a:bodyPr>
            <a:normAutofit fontScale="90000"/>
          </a:bodyPr>
          <a:lstStyle/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DODATNE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INFORMACIJE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Prijavitelji koji će u tijeku roka za podnošenje prijava na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Javni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poziv imati potrebu za dodatnim pojašnjenjem uvjeta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Javnog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poziva, mogu dostaviti pisani upit na e-mail adresu: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kul.poziv@mvep.hr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19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800200"/>
          </a:xfrm>
        </p:spPr>
        <p:txBody>
          <a:bodyPr>
            <a:noAutofit/>
          </a:bodyPr>
          <a:lstStyle/>
          <a:p>
            <a:pPr lvl="0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Kontakt za upite:</a:t>
            </a:r>
            <a:b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kul.poziv@mvep.hr</a:t>
            </a: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ZAHVALJUJEMO NA PAŽNJI!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3400DC-AE75-44FE-9E16-A655934F6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66193-E0AA-4BDD-9622-79DE40247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454438"/>
          </a:xfrm>
        </p:spPr>
        <p:txBody>
          <a:bodyPr>
            <a:noAutofit/>
          </a:bodyPr>
          <a:lstStyle/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JAVNI POZIV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FAZI DONOŠENJA ODLUKE 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221C4-F1DE-4E36-9485-78BB36F0C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2492896"/>
            <a:ext cx="7643192" cy="331236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prosinca 2023.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1. veljače 2024.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procjenjivanje projekata i donošenje odluke o odobrenim projektima 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planirani utrošak financijskih sredstava – 820.000,00 EUR 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rovedba projekata tijekom 2024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r-HR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11FE06-4FFA-4701-891A-AC65F26E8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7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3491" y="1916832"/>
            <a:ext cx="9040509" cy="4176463"/>
          </a:xfrm>
        </p:spPr>
        <p:txBody>
          <a:bodyPr>
            <a:noAutofit/>
          </a:bodyPr>
          <a:lstStyle/>
          <a:p>
            <a:pPr lvl="0" algn="l"/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Javni poziv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predlaganje projekata kulturne promidžbe, javne diplomacije i međunarodne prepoznatljivosti Republike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Hrvatske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Cilj Javnog poziva: jačanje prepoznatljivosti Republike Hrvatske predstavljanjem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javnosti drugih država: hrvatske kulturne baštine, glazbe, povijesti, jezika, književnosti, tradicije, prirodnih ljepota…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objava Javnog poziva: tijekom zadnjeg kvartala 2024. godine 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vrijeme provedbe projekata – tijekom 2025. godine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491" y="1268761"/>
            <a:ext cx="6412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i-F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NOVI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JAVNI POZIV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VRIJEME OBJAVE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1BB4CA-8E65-4C4C-B8F8-A8BE07648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517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1525-E159-4786-A7FD-567165C83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823" y="1340768"/>
            <a:ext cx="4968552" cy="1008112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PRIHVATLJIVI PRIJAVITELJI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40AED-6185-42A6-BEFD-8A24D8E53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2492896"/>
            <a:ext cx="7859216" cy="3633267"/>
          </a:xfrm>
        </p:spPr>
        <p:txBody>
          <a:bodyPr/>
          <a:lstStyle/>
          <a:p>
            <a:pPr marL="0" indent="0">
              <a:buNone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Prijavitelji koji djeluju u području kulture odnosno</a:t>
            </a:r>
          </a:p>
          <a:p>
            <a:pPr marL="0" indent="0">
              <a:buNone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prioritetnom području Javnog poziva:</a:t>
            </a:r>
          </a:p>
          <a:p>
            <a:pPr marL="0" indent="0">
              <a:buNone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samostalni umjetnici/fizičke osobe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avne ustanove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umjetničke organizacije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8A9400-7F7B-4F4D-9BFE-373634D35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90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5" y="5085184"/>
            <a:ext cx="7848872" cy="707886"/>
          </a:xfrm>
        </p:spPr>
        <p:txBody>
          <a:bodyPr wrap="square" lIns="108000" anchor="ctr">
            <a:sp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­­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162412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PRIHVATLJIVE PROJEKTNE AKTIVNOSTI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3E8B94-0515-4FBC-8B03-EC1C5B700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88640"/>
            <a:ext cx="1553095" cy="67046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24077"/>
            <a:ext cx="8964487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održavanje glazbenog nastupa s naglaskom na izvođenje djela hrvatskih autora</a:t>
            </a:r>
            <a:endParaRPr lang="hr-HR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održavanje </a:t>
            </a: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znanstveno-stručnog predavanja na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temu hrvatske </a:t>
            </a: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povijesti, jezika, književnosti, glazbe</a:t>
            </a:r>
          </a:p>
          <a:p>
            <a:pPr marL="342900" indent="-342900" algn="just"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izložbe o Hrvatskoj (fotografije koje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prikazuju hrvatsku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kulturnu baštinu, prirodne ljepote,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nacionalne parkove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znamenitosti, inovacije, dizajn,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hrvatske velikane, prepoznatljive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osobe iz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svijeta sporta, povijesti, književnosti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znanosti)</a:t>
            </a:r>
          </a:p>
          <a:p>
            <a:pPr marL="342900" indent="-342900" algn="just"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promidžba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kulturnih vrijednosti, tradicije,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suvremene umjetnosti</a:t>
            </a:r>
            <a:endParaRPr lang="hr-HR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hr-HR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hr-HR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hr-HR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hr-HR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hr-HR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hr-HR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hr-HR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HR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78850" y="1628801"/>
            <a:ext cx="7997606" cy="4392488"/>
          </a:xfrm>
        </p:spPr>
        <p:txBody>
          <a:bodyPr>
            <a:noAutofit/>
          </a:bodyPr>
          <a:lstStyle/>
          <a:p>
            <a:pPr algn="l"/>
            <a:r>
              <a:rPr lang="hr-HR" sz="2000" b="1" dirty="0"/>
              <a:t/>
            </a:r>
            <a:br>
              <a:rPr lang="hr-HR" sz="2000" b="1" dirty="0"/>
            </a:br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/>
              <a:t/>
            </a:r>
            <a:br>
              <a:rPr lang="hr-HR" sz="2000" b="1" dirty="0"/>
            </a:br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/>
              <a:t/>
            </a:r>
            <a:br>
              <a:rPr lang="hr-HR" sz="2000" b="1" dirty="0"/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Troškovi nastali provođenjem nekomercijalnih projekata kulturne promidžbe, javne diplomacije i međunarodne prepoznatljivosti RH kao što su: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naknada izvoditeljima projektnih aktivnosti   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trošak puta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trošak smještaja u mjestu odvijanja projekta                      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trošak izrade izložbe, programskih knjižica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troškovi tehnike (najam opreme i instrumenata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68760"/>
            <a:ext cx="572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PRIHVATLJIVI TROŠKOVI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A991CC-D28E-4390-908E-C28419514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473014" cy="3240360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Financijska sredstva u iznosu od 820.000,00 EUR (odnosno u okviru raspoloživih sredstava od prihoda od igara na sreću i sredstava Državnog proračuna)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Najmanji iznos financijskih sredstava koji se može prijaviti i dodijeliti po pojedinom projektu je 1.000,00 EUR, a najveći 20.000,00 EUR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Okvirni broj projekta koji se planira financirati: 95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24544" y="148478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VISINA FINANCIJSKIH SREDSTAVA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239C45-B998-4450-BD5E-08571240F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47078" y="2276872"/>
            <a:ext cx="8296922" cy="3456384"/>
          </a:xfrm>
        </p:spPr>
        <p:txBody>
          <a:bodyPr>
            <a:noAutofit/>
          </a:bodyPr>
          <a:lstStyle/>
          <a:p>
            <a:pPr algn="l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Obrazac Prijavnice s detaljnim opisom projekta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Obrazac Proračuna projekta</a:t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Obrazac životopisa izvoditelja projektnih aktivnosti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Obrazac Izjave izvoditelja (vanjskog suradnika) projektnih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aktivnosti kojom potvrđuju da su upoznati sa sudjelovanjem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u provedbi projekta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Obrazac Izjave o financiranim projektima iz javnih izvora</a:t>
            </a:r>
            <a:r>
              <a:rPr lang="hr-HR" sz="2400" b="1" dirty="0"/>
              <a:t/>
            </a:r>
            <a:br>
              <a:rPr lang="hr-HR" sz="2400" b="1" dirty="0"/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079" y="398567"/>
            <a:ext cx="3796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SADRŽAJ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PRIJAVE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D46467-B087-49C3-9A0C-A03B1A38B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3024336"/>
          </a:xfrm>
        </p:spPr>
        <p:txBody>
          <a:bodyPr>
            <a:noAutofit/>
          </a:bodyPr>
          <a:lstStyle/>
          <a:p>
            <a:pPr algn="l"/>
            <a:r>
              <a:rPr lang="hr-HR" sz="2000" dirty="0"/>
              <a:t/>
            </a:r>
            <a:br>
              <a:rPr lang="hr-HR" sz="2000" dirty="0"/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Povjerenstvo za otvaranje prijava i provjeru ispunjavanja propisanih uvjeta Javnog poziva provodi postupak provjere ispunjavanja propisanih (administrativnih) uvjeta prijavljenih projekata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Povjerenstvo za ocjenjivanje projekata procjenjuje projekte prema kriterijima definiranima u obrascu za ocjenu kvalitete projekta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POSTUPAK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PROCJENE PRIJAVE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1F41DF-EA56-4C0D-88E3-317203C24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633</Words>
  <Application>Microsoft Office PowerPoint</Application>
  <PresentationFormat>On-screen Show (4:3)</PresentationFormat>
  <Paragraphs>52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Tema sustava Office</vt:lpstr>
      <vt:lpstr>REPUBLIKA HRVATSKA MINISTARSTVO VANJSKIH I EUROPSKIH POSLOVA  INFO DANI 2024.  Javni poziv za predlaganje projekata kulturne promidžbe, javne diplomacije i međunarodne prepoznatljivosti Republike Hrvatske    </vt:lpstr>
      <vt:lpstr>1. JAVNI POZIV U FAZI DONOŠENJA ODLUKE </vt:lpstr>
      <vt:lpstr> Javni poziv za predlaganje projekata kulturne promidžbe, javne diplomacije i međunarodne prepoznatljivosti Republike Hrvatske  Cilj Javnog poziva: jačanje prepoznatljivosti Republike Hrvatske predstavljanjem javnosti drugih država: hrvatske kulturne baštine, glazbe, povijesti, jezika, književnosti, tradicije, prirodnih ljepota…  - objava Javnog poziva: tijekom zadnjeg kvartala 2024. godine   - vrijeme provedbe projekata – tijekom 2025. godine  </vt:lpstr>
      <vt:lpstr>3. PRIHVATLJIVI PRIJAVITELJI</vt:lpstr>
      <vt:lpstr>­­  </vt:lpstr>
      <vt:lpstr>      Troškovi nastali provođenjem nekomercijalnih projekata kulturne promidžbe, javne diplomacije i međunarodne prepoznatljivosti RH kao što su:  - naknada izvoditeljima projektnih aktivnosti     - trošak puta - trošak smještaja u mjestu odvijanja projekta                       - trošak izrade izložbe, programskih knjižica - troškovi tehnike (najam opreme i instrumenata)     </vt:lpstr>
      <vt:lpstr>Financijska sredstva u iznosu od 820.000,00 EUR (odnosno u okviru raspoloživih sredstava od prihoda od igara na sreću i sredstava Državnog proračuna)  Najmanji iznos financijskih sredstava koji se može prijaviti i dodijeliti po pojedinom projektu je 1.000,00 EUR, a najveći 20.000,00 EUR  Okvirni broj projekta koji se planira financirati: 95</vt:lpstr>
      <vt:lpstr>   - Obrazac Prijavnice s detaljnim opisom projekta - Obrazac Proračuna projekta - Obrazac životopisa izvoditelja projektnih aktivnosti - Obrazac Izjave izvoditelja (vanjskog suradnika) projektnih   aktivnosti kojom potvrđuju da su upoznati sa sudjelovanjem   u provedbi projekta - Obrazac Izjave o financiranim projektima iz javnih izvora   </vt:lpstr>
      <vt:lpstr> Povjerenstvo za otvaranje prijava i provjeru ispunjavanja propisanih uvjeta Javnog poziva provodi postupak provjere ispunjavanja propisanih (administrativnih) uvjeta prijavljenih projekata  Povjerenstvo za ocjenjivanje projekata procjenjuje projekte prema kriterijima definiranima u obrascu za ocjenu kvalitete projekta </vt:lpstr>
      <vt:lpstr> Odluka o dodjeli financijskih sredstava objavljuje se na Internetskim stranicama Ministarstva vanjskih i europskih poslova pod rubrikom Natječaji u roku od osam radnih dana od donošenja Odluke  Prigovor na rezultate poziva prijavitelji mogu dostaviti pisanim putem u roku od osam radnih dana od datuma objave Odluke o dodjeli financijskih sredstava  </vt:lpstr>
      <vt:lpstr>   10. UGOVARANJE</vt:lpstr>
      <vt:lpstr>   DODATNE INFORMACIJE </vt:lpstr>
      <vt:lpstr>Kontakt za upite: kul.poziv@mvep.hr  ZAHVALJUJEMO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Javni poziv  za prijavu manifestacija za dodjelu potpore organizatorima znanstveno-stručnih skupova, gospodarskih manifestacija i lokalno-tradicijskih manifestacija iz nadležnosti Ministarstva poljoprivrede u 2014. godini</dc:title>
  <dc:creator>Leopold Haramija</dc:creator>
  <cp:lastModifiedBy>Renata Matković</cp:lastModifiedBy>
  <cp:revision>131</cp:revision>
  <cp:lastPrinted>2024-03-21T13:44:28Z</cp:lastPrinted>
  <dcterms:created xsi:type="dcterms:W3CDTF">2014-01-31T12:54:48Z</dcterms:created>
  <dcterms:modified xsi:type="dcterms:W3CDTF">2024-03-25T08:01:36Z</dcterms:modified>
</cp:coreProperties>
</file>